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181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Helpdesk Manager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Trevor J Dickey</a:t>
            </a:r>
          </a:p>
          <a:p>
            <a:r>
              <a:rPr lang="en-US" dirty="0"/>
              <a:t>December 9, 2022</a:t>
            </a:r>
          </a:p>
        </p:txBody>
      </p:sp>
    </p:spTree>
    <p:extLst>
      <p:ext uri="{BB962C8B-B14F-4D97-AF65-F5344CB8AC3E}">
        <p14:creationId xmlns:p14="http://schemas.microsoft.com/office/powerpoint/2010/main" val="1351865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helpdesk technician need the ability to prioritize which calls they should work on.</a:t>
            </a:r>
          </a:p>
          <a:p>
            <a:r>
              <a:rPr lang="en-US" dirty="0"/>
              <a:t>Often, Technicians will take the first call they see, instead of the higher priority or oldest calls</a:t>
            </a:r>
          </a:p>
          <a:p>
            <a:r>
              <a:rPr lang="en-US" dirty="0"/>
              <a:t>A digital management program can help make sure the more critical tickets are addressed first.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551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program, Data Structures and Sort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 class to act as a container, as well as Frame classes to configure the program to specialize purposes</a:t>
            </a:r>
          </a:p>
          <a:p>
            <a:r>
              <a:rPr lang="en-US" dirty="0"/>
              <a:t>Priority Queue utilized to sort each sample helpdesk ticket by priority first, then by the oldest ticket first</a:t>
            </a:r>
          </a:p>
          <a:p>
            <a:r>
              <a:rPr lang="en-US" dirty="0"/>
              <a:t>Each ticket has a call number, category, priority rating, timestamps, description of issue, notes on resolution, and customer</a:t>
            </a:r>
          </a:p>
          <a:p>
            <a:pPr lvl="1"/>
            <a:r>
              <a:rPr lang="en-US" dirty="0"/>
              <a:t>Organized and manipulates data in pandas (open source data analysis and manipulation tool) data frames</a:t>
            </a:r>
          </a:p>
          <a:p>
            <a:pPr lvl="1"/>
            <a:r>
              <a:rPr lang="en-US" dirty="0"/>
              <a:t>Data is push to and read from .csv file to help prevent data loss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751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run of my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2022-12-10 01-12-47">
            <a:hlinkClick r:id="" action="ppaction://media"/>
            <a:extLst>
              <a:ext uri="{FF2B5EF4-FFF2-40B4-BE49-F238E27FC236}">
                <a16:creationId xmlns:a16="http://schemas.microsoft.com/office/drawing/2014/main" id="{EE91229F-EF8F-BB34-25AC-C84FF2702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8510" y="2357396"/>
            <a:ext cx="6238545" cy="415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8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77</TotalTime>
  <Words>169</Words>
  <Application>Microsoft Office PowerPoint</Application>
  <PresentationFormat>Widescreen</PresentationFormat>
  <Paragraphs>14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 Boardroom</vt:lpstr>
      <vt:lpstr>Helpdesk Manager</vt:lpstr>
      <vt:lpstr>Real world problem</vt:lpstr>
      <vt:lpstr>My program, Data Structures and Sort</vt:lpstr>
      <vt:lpstr>Sample run of my program</vt:lpstr>
    </vt:vector>
  </TitlesOfParts>
  <Company>Des Moines Area Community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Data Structures Final Project Name</dc:title>
  <dc:creator>Ruse, Michelle E</dc:creator>
  <cp:lastModifiedBy>Trevor Dickey</cp:lastModifiedBy>
  <cp:revision>5</cp:revision>
  <dcterms:created xsi:type="dcterms:W3CDTF">2017-07-11T18:21:42Z</dcterms:created>
  <dcterms:modified xsi:type="dcterms:W3CDTF">2022-12-10T07:21:43Z</dcterms:modified>
</cp:coreProperties>
</file>

<file path=docProps/thumbnail.jpeg>
</file>